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1" r:id="rId3"/>
    <p:sldId id="302" r:id="rId4"/>
    <p:sldId id="303" r:id="rId5"/>
    <p:sldId id="304" r:id="rId6"/>
    <p:sldId id="3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B176F1-67E1-3948-86BC-CDC95F777D7A}" v="5" dt="2023-07-16T14:25:45.1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28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208" y="4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C861A-4B34-44D6-E3AB-7702CB2DF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7EC55D-9912-D653-0994-2A5E298B01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2DFDF-12E1-7B21-E377-951EFFD13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E213F-2BE1-0E8B-B13F-F4EEC2796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465E2-2E3B-F700-7EF8-0C1317DBD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05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1CA38-C338-0CC5-916A-9AE1F6ACD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5E4C3B-FC4A-F1B8-2CF6-C20507E5CE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81699-65D2-A6E2-76E2-3236C4197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55443-9EE5-9B22-CED0-9691C4967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B74CE-824A-AB01-3C12-CE3758BBB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0762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7B50EE-F967-1B55-D578-9F9021DB6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C4BA4-6AA2-DBCB-0DA2-DA7E5FDD1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E8CC2-DDAD-E524-AA53-62AB1C26A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65393-CD5D-51A2-8CA9-3B237C72C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D0EA8-8FFC-6DD6-B6F1-90B680ADB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7679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155B8-AB49-580B-0293-9474313A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9C7D6-DFE8-F1B0-3EE6-278E52EC5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A5CC6-2845-8C88-DAAB-194523372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84904-EA24-7059-042B-F952431F7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2F38C-4B55-8333-4A49-9F722E136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9148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0BB8-D771-8A58-C9CF-7A4027671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E04B0-5D43-2546-8CB3-C7C372B8D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88319-BA79-ECFA-F3DE-B73A4094D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B35D3-584B-2693-3289-465A95DA8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4D03C-CD4F-83C1-DAFB-0E0EC2266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1492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EA94C-5FAA-27A9-2C53-A576C7B15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1D694-52E9-B911-AF4F-CF96111E1A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0F96FA-F565-5EF7-C615-DEB2DA7A6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AEBB-02AD-53A8-FDEB-4C0EA5F29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FA128-2488-888B-A5FB-10142FB92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8F630-83E3-9F98-DDFE-DD4B8D47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762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F0637-668F-9620-CAD3-B132D2AD6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802F9E-3A66-3E07-E875-F283734FF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A538C-C099-18D7-A689-59824C882C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028B27-D551-6043-5E0D-FC28AA09D7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132EEE-D3DB-1ACE-89C5-E76310158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210D43-23F6-874F-7152-068CF23E1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00AD9C-2C83-4D32-D73D-3EB621A7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E87AB5-65DF-F3AE-0DDB-29489449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731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5405E-E035-629B-7233-6728B0121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5E2386-5707-35BB-014F-C4842BF85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D57ADC-0CCC-1EF4-5625-1B8C027AC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3EBE1B-427E-EB65-1679-9E777BCA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9297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54E9DE-D8EC-3A11-8782-A19E8BD02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5B4B5-80B4-A18A-92FA-CA8D0829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6F418-2189-5827-0E1D-C9A367559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126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10447-8CC6-824B-5176-CEB2FBF9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13D1-3DA2-A8C5-CAAC-E07A8C2F5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B8A1F-DC9F-627E-CF0B-1D1039C9B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E7F92-233E-F4E1-B437-9417C7B07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B00EA-EBEC-23DC-93AC-89894BBDD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98163-B98A-4411-8D2C-62126742E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3512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666A3-8E27-AFFE-A177-2E7A52107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A84049-4206-10C4-53D8-FF2CEA5AD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E5440-CCB5-B937-DCD5-33B48811D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E541C-496B-4229-AB04-3430D1635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E8BB7-372F-0DD7-411B-D611B1A8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BE241-C304-A2C0-0CC6-1E08CA660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1910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487E05-E37F-7E09-6565-52162F2DB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AC5BAD-073A-98FA-2B2C-36F857473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75E65-7D47-2AD6-AFD2-96CCAB653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1DE444-814C-45B6-ABEB-B7373B2D1E17}" type="datetimeFigureOut">
              <a:rPr lang="en-CA" smtClean="0"/>
              <a:t>2023-07-16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36A5F-E0A2-38F7-9423-8EC8CD9E1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68A3A-0E8C-EEBC-D63D-40CA6C72BA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5F00-E058-410D-BB8F-E2ABB01587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5286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DD1F4-7C0F-8924-9503-CE2BEC8145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Understanding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CAAE44-D49D-434D-AD0A-3789FE33C4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Chapter 14:  Unsupervised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0BCCE2-98C5-7312-3DEE-4706624C6B39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876106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diagram of a model&#10;&#10;Description automatically generated">
            <a:extLst>
              <a:ext uri="{FF2B5EF4-FFF2-40B4-BE49-F238E27FC236}">
                <a16:creationId xmlns:a16="http://schemas.microsoft.com/office/drawing/2014/main" id="{AC45F542-3CC0-BFE0-7360-315172EB0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91" y="954016"/>
            <a:ext cx="11069817" cy="444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42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collage of images of a training model&#10;&#10;Description automatically generated">
            <a:extLst>
              <a:ext uri="{FF2B5EF4-FFF2-40B4-BE49-F238E27FC236}">
                <a16:creationId xmlns:a16="http://schemas.microsoft.com/office/drawing/2014/main" id="{6A1A19A9-33FA-016A-D83C-1C8210692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23577"/>
            <a:ext cx="7772400" cy="607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37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table with text and symbols&#10;&#10;Description automatically generated">
            <a:extLst>
              <a:ext uri="{FF2B5EF4-FFF2-40B4-BE49-F238E27FC236}">
                <a16:creationId xmlns:a16="http://schemas.microsoft.com/office/drawing/2014/main" id="{46A8F661-DAC7-EE7E-8480-421E0F9DD7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84" y="1168698"/>
            <a:ext cx="11611031" cy="437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679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3" name="Picture 2" descr="A diagram of a cat and a cat&#10;&#10;Description automatically generated">
            <a:extLst>
              <a:ext uri="{FF2B5EF4-FFF2-40B4-BE49-F238E27FC236}">
                <a16:creationId xmlns:a16="http://schemas.microsoft.com/office/drawing/2014/main" id="{08F4767E-FE97-CDE6-58D3-D92AE8962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689" y="132583"/>
            <a:ext cx="9660622" cy="629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727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61404E-4835-61A7-F145-C85AE30E3396}"/>
              </a:ext>
            </a:extLst>
          </p:cNvPr>
          <p:cNvSpPr txBox="1"/>
          <p:nvPr/>
        </p:nvSpPr>
        <p:spPr>
          <a:xfrm>
            <a:off x="7292934" y="6596390"/>
            <a:ext cx="609501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0" i="0" dirty="0">
                <a:effectLst/>
                <a:latin typeface="Times New Roman" panose="02020603050405020304" pitchFamily="18" charset="0"/>
              </a:rPr>
              <a:t>This work is subject to a Creative Commons CC-BY-NC-ND license. (C) MIT Press.</a:t>
            </a:r>
            <a:endParaRPr lang="en-CA" sz="1100" dirty="0"/>
          </a:p>
        </p:txBody>
      </p:sp>
      <p:pic>
        <p:nvPicPr>
          <p:cNvPr id="5" name="Picture 4" descr="A diagram of different types of objects&#10;&#10;Description automatically generated">
            <a:extLst>
              <a:ext uri="{FF2B5EF4-FFF2-40B4-BE49-F238E27FC236}">
                <a16:creationId xmlns:a16="http://schemas.microsoft.com/office/drawing/2014/main" id="{D207786B-6172-86E2-1DA9-06015565F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660" y="0"/>
            <a:ext cx="6872679" cy="659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041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110</Words>
  <Application>Microsoft Macintosh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Understanding Deep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Deep Learning</dc:title>
  <dc:creator>Simon Prince</dc:creator>
  <cp:lastModifiedBy>Simon Prince</cp:lastModifiedBy>
  <cp:revision>9</cp:revision>
  <dcterms:created xsi:type="dcterms:W3CDTF">2022-08-01T10:54:48Z</dcterms:created>
  <dcterms:modified xsi:type="dcterms:W3CDTF">2023-07-16T14:26:30Z</dcterms:modified>
</cp:coreProperties>
</file>

<file path=docProps/thumbnail.jpeg>
</file>